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6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6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29.08.2023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29.08.2023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9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29.08.2023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87110" y="514709"/>
            <a:ext cx="8650234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4753351"/>
            <a:ext cx="1986210" cy="2107948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" y="2656305"/>
            <a:ext cx="2048996" cy="2171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" y="628963"/>
            <a:ext cx="2071471" cy="2032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70417" y="4046475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66317" y="596122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82583" y="3745614"/>
            <a:ext cx="459545" cy="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43653" y="2851270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6365" y="4809988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90" y="620786"/>
            <a:ext cx="5994778" cy="204384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Ветер восточной четверти            5-10 м/с, местами порывы ночью 12-14 м/с, днем  15-18 м/с. Температура воздуха ночью 10…15°, на Азовском побережье 14…19°, днем 28…33°; в горах ночью 6…11°, днем 21…26°.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осадков, в Туапсинском районе днем преимущественно без осадков. Ветер северо-восточный с переходом днем на южный 6-11 м/с, местами порывы 15-20 м/с, в Новороссийске до 24 м/с. Температура воздуха ночью 20…25°, днем 30…35°.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осадков. Ветер восточной четверти             5-10 м/с, днём и вечером порывы 12-14 м/с. Температура воздуха ночью  13…15°, днем 31…33°.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25" y="3076588"/>
            <a:ext cx="2294376" cy="1070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7" y="641908"/>
            <a:ext cx="9176532" cy="62288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24" y="1030660"/>
            <a:ext cx="2938222" cy="1867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30</a:t>
            </a:r>
            <a:r>
              <a:rPr lang="ru-RU" dirty="0" smtClean="0"/>
              <a:t>.08.2023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56407" y="5283826"/>
            <a:ext cx="2660744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9186" y="657711"/>
            <a:ext cx="294042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30</a:t>
            </a:r>
            <a:r>
              <a:rPr lang="ru-RU" sz="1000" dirty="0" smtClean="0"/>
              <a:t>.08.2023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8232" y="2874310"/>
            <a:ext cx="2938021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070465" y="4203195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256444" y="4884063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262312" y="5684025"/>
            <a:ext cx="1511971" cy="652846"/>
            <a:chOff x="3572000" y="5650107"/>
            <a:chExt cx="1366813" cy="631688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52639" y="4839873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91973" y="3772698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901518" y="303636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608330" y="3121293"/>
            <a:ext cx="1721350" cy="683600"/>
            <a:chOff x="1369062" y="2576777"/>
            <a:chExt cx="1556090" cy="661445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385346" y="2356193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503945" y="1657534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2484"/>
              <a:chOff x="527196" y="3609298"/>
              <a:chExt cx="1361162" cy="172484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9155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528516" y="3765511"/>
            <a:ext cx="1509312" cy="677705"/>
            <a:chOff x="1314080" y="4123065"/>
            <a:chExt cx="1364409" cy="655741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3362"/>
            <a:ext cx="2578341" cy="1347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30"/>
            <a:ext cx="9144000" cy="620887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294956" y="3119146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867577" y="1898401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867577" y="2568632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319263" y="3064289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992204" y="5283319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35941" flipH="1">
            <a:off x="3417377" y="3771998"/>
            <a:ext cx="369270" cy="61411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25012" flipH="1">
            <a:off x="592067" y="2190765"/>
            <a:ext cx="369270" cy="61411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8230" y="1168763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664122" flipV="1">
            <a:off x="4806930" y="3135198"/>
            <a:ext cx="87224" cy="56343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717215" flipH="1" flipV="1">
            <a:off x="2827117" y="2866254"/>
            <a:ext cx="238341" cy="56343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893973" flipH="1">
            <a:off x="1900503" y="1698377"/>
            <a:ext cx="206957" cy="65068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44218" y="70710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002316" flipH="1">
            <a:off x="6602475" y="1817797"/>
            <a:ext cx="458068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723729" flipH="1">
            <a:off x="7561936" y="1203522"/>
            <a:ext cx="458068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0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576671</TotalTime>
  <Words>782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28994</cp:revision>
  <cp:lastPrinted>2023-07-26T18:15:46Z</cp:lastPrinted>
  <dcterms:created xsi:type="dcterms:W3CDTF">2014-09-08T13:21:12Z</dcterms:created>
  <dcterms:modified xsi:type="dcterms:W3CDTF">2023-08-29T09:47:45Z</dcterms:modified>
</cp:coreProperties>
</file>